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7" r:id="rId3"/>
    <p:sldId id="261" r:id="rId4"/>
    <p:sldId id="262" r:id="rId5"/>
    <p:sldId id="263" r:id="rId6"/>
    <p:sldId id="258" r:id="rId7"/>
    <p:sldId id="259" r:id="rId8"/>
    <p:sldId id="260" r:id="rId9"/>
    <p:sldId id="264" r:id="rId10"/>
    <p:sldId id="257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9" d="100"/>
          <a:sy n="29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F7B1FF-B58A-BE4C-8F0F-662C3D5B0FA2}" type="datetimeFigureOut">
              <a:rPr lang="en-US" smtClean="0"/>
              <a:t>9/22/14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F5D48C-EC6D-404A-8DF8-D33E9F8E3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994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DE871-A368-364D-AC96-6CFC52485286}" type="datetimeFigureOut">
              <a:rPr lang="en-US" smtClean="0"/>
              <a:t>9/21/14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D5D16-7436-F140-BDF1-AD6386D984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812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Direct</a:t>
            </a:r>
            <a:r>
              <a:rPr lang="en-US" baseline="0" dirty="0" smtClean="0"/>
              <a:t> individuals to web page.  Make sure they have completed initial steps.</a:t>
            </a:r>
          </a:p>
          <a:p>
            <a:r>
              <a:rPr lang="en-US" baseline="0" dirty="0" smtClean="0"/>
              <a:t>Take survey.</a:t>
            </a:r>
          </a:p>
          <a:p>
            <a:r>
              <a:rPr lang="en-US" baseline="0" dirty="0" smtClean="0"/>
              <a:t>Assign note taker?  Titan pad?  </a:t>
            </a:r>
            <a:r>
              <a:rPr lang="en-US" baseline="0" dirty="0" err="1" smtClean="0"/>
              <a:t>Wik</a:t>
            </a:r>
            <a:r>
              <a:rPr lang="en-US" baseline="0" dirty="0" smtClean="0"/>
              <a:t> editor?  Today’s meet?</a:t>
            </a:r>
          </a:p>
          <a:p>
            <a:endParaRPr lang="en-US" baseline="0" dirty="0" smtClean="0"/>
          </a:p>
          <a:p>
            <a:r>
              <a:rPr lang="en-US" baseline="0" dirty="0" smtClean="0"/>
              <a:t>Explain Plan for day.  Show tools, display examples, explore tools (some more in depth than others).  Question to consider:  Who is responsible for ensuring that technology is being used as a positive tool for change in your school?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FD5D16-7436-F140-BDF1-AD6386D984F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0055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Share</a:t>
            </a:r>
            <a:r>
              <a:rPr lang="en-US" baseline="0" dirty="0" smtClean="0"/>
              <a:t> example and provide a brief intro.</a:t>
            </a:r>
          </a:p>
          <a:p>
            <a:endParaRPr lang="en-US" baseline="0" dirty="0" smtClean="0"/>
          </a:p>
          <a:p>
            <a:endParaRPr lang="en-US" dirty="0" smtClean="0"/>
          </a:p>
          <a:p>
            <a:r>
              <a:rPr lang="en-US" dirty="0" err="1" smtClean="0"/>
              <a:t>Streissand</a:t>
            </a:r>
            <a:r>
              <a:rPr lang="en-US" dirty="0" smtClean="0"/>
              <a:t> Effect-http://en.wikipedia.org/wiki/Streisand_effect</a:t>
            </a:r>
          </a:p>
          <a:p>
            <a:endParaRPr lang="en-US" dirty="0" smtClean="0"/>
          </a:p>
          <a:p>
            <a:r>
              <a:rPr lang="en-US" dirty="0" smtClean="0"/>
              <a:t>Copyright (C) 2002 Kenneth &amp; Gabrielle Adelman, California Coastal Records Project, www.californiacoastline.org [CC-BY-SA-3.0 (http://creativecommons.org/licenses/by-</a:t>
            </a:r>
            <a:r>
              <a:rPr lang="en-US" dirty="0" err="1" smtClean="0"/>
              <a:t>sa</a:t>
            </a:r>
            <a:r>
              <a:rPr lang="en-US" dirty="0" smtClean="0"/>
              <a:t>/3.0)], via Wikimedia Commons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FD5D16-7436-F140-BDF1-AD6386D984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628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many twitter users are there in the room?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FD5D16-7436-F140-BDF1-AD6386D984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081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FD5D16-7436-F140-BDF1-AD6386D984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6903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Hashtag</a:t>
            </a:r>
            <a:r>
              <a:rPr lang="en-US" dirty="0" smtClean="0"/>
              <a:t>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FD5D16-7436-F140-BDF1-AD6386D984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1306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Sign-up.  Skip this step (step 4).  Step 3-X out names you don’t want to follow.</a:t>
            </a:r>
          </a:p>
          <a:p>
            <a:endParaRPr lang="en-US" dirty="0" smtClean="0"/>
          </a:p>
          <a:p>
            <a:r>
              <a:rPr lang="en-US" dirty="0" smtClean="0"/>
              <a:t>Explore examples</a:t>
            </a:r>
            <a:r>
              <a:rPr lang="en-US" baseline="0" dirty="0" smtClean="0"/>
              <a:t> of </a:t>
            </a:r>
            <a:r>
              <a:rPr lang="en-US" baseline="0" dirty="0" err="1" smtClean="0"/>
              <a:t>hashtags</a:t>
            </a:r>
            <a:r>
              <a:rPr lang="en-US" baseline="0" dirty="0" smtClean="0"/>
              <a:t>.  Begin following individuals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Discuss possibilities and constraints</a:t>
            </a:r>
            <a:r>
              <a:rPr lang="en-US" baseline="0" dirty="0" smtClean="0"/>
              <a:t> of Twitter on white boards?  Online sticky notes possibly?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FD5D16-7436-F140-BDF1-AD6386D984F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2157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Demonstrate how to add websites.  Demonstrate how to add website to a group and provide notes.</a:t>
            </a:r>
          </a:p>
          <a:p>
            <a:endParaRPr lang="en-US" dirty="0" smtClean="0"/>
          </a:p>
          <a:p>
            <a:r>
              <a:rPr lang="en-US" dirty="0" smtClean="0"/>
              <a:t>How can this help support your PLCs?</a:t>
            </a:r>
            <a:r>
              <a:rPr lang="en-US" baseline="0" dirty="0" smtClean="0"/>
              <a:t>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Invite to our group.</a:t>
            </a:r>
          </a:p>
          <a:p>
            <a:endParaRPr lang="en-US" baseline="0" dirty="0" smtClean="0"/>
          </a:p>
          <a:p>
            <a:r>
              <a:rPr lang="en-US" sz="1200" dirty="0" smtClean="0">
                <a:latin typeface="Abadi MT Condensed Extra Bold"/>
                <a:cs typeface="Abadi MT Condensed Extra Bold"/>
              </a:rPr>
              <a:t>Constraints and Possibilities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FD5D16-7436-F140-BDF1-AD6386D984F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1313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Blogs-setup using blogger</a:t>
            </a:r>
          </a:p>
          <a:p>
            <a:endParaRPr lang="en-US" dirty="0" smtClean="0"/>
          </a:p>
          <a:p>
            <a:r>
              <a:rPr lang="en-US" dirty="0" smtClean="0"/>
              <a:t>Create blog post.  Add hyperlink. Add video.</a:t>
            </a:r>
            <a:r>
              <a:rPr lang="en-US" baseline="0" dirty="0" smtClean="0"/>
              <a:t> Add image.</a:t>
            </a:r>
            <a:endParaRPr lang="en-US" dirty="0" smtClean="0"/>
          </a:p>
          <a:p>
            <a:endParaRPr lang="en-US" dirty="0" smtClean="0"/>
          </a:p>
          <a:p>
            <a:r>
              <a:rPr lang="en-US" sz="1200" dirty="0" smtClean="0">
                <a:latin typeface="Abadi MT Condensed Extra Bold"/>
                <a:cs typeface="Abadi MT Condensed Extra Bold"/>
              </a:rPr>
              <a:t>Constraints and Possibilities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FD5D16-7436-F140-BDF1-AD6386D984F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351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9/21/14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9/21/14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9/21/14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9/21/14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9/21/14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9/21/14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9/21/14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pennleadership.wikispaces.com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8266" y="1558981"/>
            <a:ext cx="15138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badi MT Condensed Extra Bold"/>
                <a:cs typeface="Abadi MT Condensed Extra Bold"/>
              </a:rPr>
              <a:t>Welcome!</a:t>
            </a:r>
            <a:endParaRPr lang="en-US" sz="2800" dirty="0">
              <a:latin typeface="Abadi MT Condensed Extra Bold"/>
              <a:cs typeface="Abadi MT Condensed Extra 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84400" y="2438281"/>
            <a:ext cx="570295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badi MT Condensed Extra Bold"/>
              </a:rPr>
              <a:t>Webpage:</a:t>
            </a:r>
          </a:p>
          <a:p>
            <a:r>
              <a:rPr lang="en-US" sz="2800" dirty="0" smtClean="0">
                <a:latin typeface="Abadi MT Condensed Extra Bold"/>
                <a:hlinkClick r:id="rId3"/>
              </a:rPr>
              <a:t>http</a:t>
            </a:r>
            <a:r>
              <a:rPr lang="en-US" sz="2800" dirty="0">
                <a:latin typeface="Abadi MT Condensed Extra Bold"/>
                <a:hlinkClick r:id="rId3"/>
              </a:rPr>
              <a:t>://pennleadership.wikispaces.com</a:t>
            </a:r>
            <a:r>
              <a:rPr lang="en-US" sz="2800" dirty="0" smtClean="0">
                <a:latin typeface="Abadi MT Condensed Extra Bold"/>
                <a:hlinkClick r:id="rId3"/>
              </a:rPr>
              <a:t>/</a:t>
            </a:r>
            <a:endParaRPr lang="en-US" sz="2800" dirty="0" smtClean="0">
              <a:latin typeface="Abadi MT Condensed Extra Bold"/>
            </a:endParaRPr>
          </a:p>
          <a:p>
            <a:endParaRPr lang="en-US" sz="2800" dirty="0">
              <a:latin typeface="Abadi MT Condensed Extra Bold"/>
            </a:endParaRPr>
          </a:p>
          <a:p>
            <a:r>
              <a:rPr lang="en-US" sz="2800" dirty="0" smtClean="0">
                <a:latin typeface="Abadi MT Condensed Extra Bold"/>
              </a:rPr>
              <a:t>Presenter:</a:t>
            </a:r>
          </a:p>
          <a:p>
            <a:r>
              <a:rPr lang="en-US" sz="2800" dirty="0" smtClean="0">
                <a:latin typeface="Abadi MT Condensed Extra Bold"/>
              </a:rPr>
              <a:t>Dr. Nick Sauers</a:t>
            </a:r>
          </a:p>
          <a:p>
            <a:r>
              <a:rPr lang="en-US" sz="2800" dirty="0" smtClean="0">
                <a:latin typeface="Abadi MT Condensed Extra Bold"/>
              </a:rPr>
              <a:t>Dr. Jayson Richardson</a:t>
            </a:r>
            <a:endParaRPr lang="en-US" sz="2800" dirty="0">
              <a:latin typeface="Abadi MT Condensed Extra Bold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99014"/>
            <a:ext cx="92389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>
                <a:latin typeface="Abadi MT Condensed Extra Bold"/>
                <a:cs typeface="Abadi MT Condensed Extra Bold"/>
              </a:rPr>
              <a:t>Social Media as an Educational and Leadership Tool – Constraints and Possibilities </a:t>
            </a:r>
            <a:endParaRPr lang="en-US" sz="2200" dirty="0">
              <a:latin typeface="Abadi MT Condensed Extra Bold"/>
              <a:cs typeface="Abadi MT Condensed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1344358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0-28 at 9.47.3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6100"/>
            <a:ext cx="9144000" cy="574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692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4933" y="897467"/>
            <a:ext cx="6080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badi MT Condensed Extra Bold"/>
                <a:cs typeface="Abadi MT Condensed Extra Bold"/>
              </a:rPr>
              <a:t>And this is your mission if you agree to take it…</a:t>
            </a:r>
            <a:endParaRPr lang="en-US" sz="2400" dirty="0">
              <a:latin typeface="Abadi MT Condensed Extra Bold"/>
              <a:cs typeface="Abadi MT Condensed Extra Bold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82133" y="1845733"/>
            <a:ext cx="5711820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Abadi MT Condensed Extra Bold"/>
                <a:cs typeface="Abadi MT Condensed Extra Bold"/>
              </a:rPr>
              <a:t>Follow 100 individuals on twitter</a:t>
            </a:r>
          </a:p>
          <a:p>
            <a:endParaRPr lang="en-US" dirty="0" smtClean="0">
              <a:latin typeface="Abadi MT Condensed Extra Bold"/>
              <a:cs typeface="Abadi MT Condensed Extra Bold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Abadi MT Condensed Extra Bold"/>
                <a:cs typeface="Abadi MT Condensed Extra Bold"/>
              </a:rPr>
              <a:t>Participate in one twitter chat</a:t>
            </a:r>
          </a:p>
          <a:p>
            <a:endParaRPr lang="en-US" dirty="0" smtClean="0">
              <a:latin typeface="Abadi MT Condensed Extra Bold"/>
              <a:cs typeface="Abadi MT Condensed Extra Bold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Abadi MT Condensed Extra Bold"/>
                <a:cs typeface="Abadi MT Condensed Extra Bold"/>
              </a:rPr>
              <a:t>Contribute one resource to our </a:t>
            </a:r>
            <a:r>
              <a:rPr lang="en-US" dirty="0" err="1" smtClean="0">
                <a:latin typeface="Abadi MT Condensed Extra Bold"/>
                <a:cs typeface="Abadi MT Condensed Extra Bold"/>
              </a:rPr>
              <a:t>diigo</a:t>
            </a:r>
            <a:r>
              <a:rPr lang="en-US" dirty="0" smtClean="0">
                <a:latin typeface="Abadi MT Condensed Extra Bold"/>
                <a:cs typeface="Abadi MT Condensed Extra Bold"/>
              </a:rPr>
              <a:t> page with comments</a:t>
            </a:r>
          </a:p>
          <a:p>
            <a:endParaRPr lang="en-US" dirty="0">
              <a:latin typeface="Abadi MT Condensed Extra Bold"/>
              <a:cs typeface="Abadi MT Condensed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3995847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7467" y="914400"/>
            <a:ext cx="2979602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badi MT Condensed Extra Bold"/>
                <a:cs typeface="Abadi MT Condensed Extra Bold"/>
              </a:rPr>
              <a:t>Additional Items:</a:t>
            </a:r>
          </a:p>
          <a:p>
            <a:endParaRPr lang="en-US" sz="2400" dirty="0">
              <a:latin typeface="Abadi MT Condensed Extra Bold"/>
              <a:cs typeface="Abadi MT Condensed Extra Bold"/>
            </a:endParaRPr>
          </a:p>
          <a:p>
            <a:r>
              <a:rPr lang="en-US" sz="2400" dirty="0" smtClean="0">
                <a:latin typeface="Abadi MT Condensed Extra Bold"/>
                <a:cs typeface="Abadi MT Condensed Extra Bold"/>
              </a:rPr>
              <a:t>Creative Commons</a:t>
            </a:r>
          </a:p>
          <a:p>
            <a:r>
              <a:rPr lang="en-US" sz="2400" dirty="0" smtClean="0">
                <a:latin typeface="Abadi MT Condensed Extra Bold"/>
                <a:cs typeface="Abadi MT Condensed Extra Bold"/>
              </a:rPr>
              <a:t>Acceptable Use Policies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637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6534" y="965200"/>
            <a:ext cx="784013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badi MT Condensed Extra Bold"/>
                <a:cs typeface="Abadi MT Condensed Extra Bold"/>
              </a:rPr>
              <a:t> </a:t>
            </a:r>
            <a:r>
              <a:rPr lang="en-US" sz="2400" dirty="0">
                <a:latin typeface="Abadi MT Condensed Extra Bold"/>
                <a:cs typeface="Abadi MT Condensed Extra Bold"/>
              </a:rPr>
              <a:t>Who is responsible for ensuring that technology is being used as a positive tool for change in your school?</a:t>
            </a:r>
          </a:p>
          <a:p>
            <a:endParaRPr lang="en-US" dirty="0">
              <a:latin typeface="Abadi MT Condensed Extra Bold"/>
              <a:cs typeface="Abadi MT Condensed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273600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reisand_Estate_edit (1)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6909"/>
            <a:ext cx="9144000" cy="56110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934670"/>
            <a:ext cx="84322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</a:schemeClr>
                </a:solidFill>
              </a:rPr>
              <a:t>Copyright (C) 2002 Kenneth &amp; Gabrielle Adelman, California Coastal Records Project, </a:t>
            </a:r>
            <a:r>
              <a:rPr lang="en-US" dirty="0">
                <a:solidFill>
                  <a:schemeClr val="tx1">
                    <a:lumMod val="65000"/>
                  </a:schemeClr>
                </a:solidFill>
              </a:rPr>
              <a:t>www.californiacoastline.org</a:t>
            </a:r>
            <a:r>
              <a:rPr lang="en-US" dirty="0">
                <a:solidFill>
                  <a:schemeClr val="tx1">
                    <a:lumMod val="65000"/>
                  </a:schemeClr>
                </a:solidFill>
              </a:rPr>
              <a:t> [CC-BY-SA-3.0 (http://</a:t>
            </a:r>
            <a:r>
              <a:rPr lang="en-US" dirty="0">
                <a:solidFill>
                  <a:schemeClr val="tx1">
                    <a:lumMod val="65000"/>
                  </a:schemeClr>
                </a:solidFill>
              </a:rPr>
              <a:t>creativecommons.org</a:t>
            </a:r>
            <a:r>
              <a:rPr lang="en-US" dirty="0">
                <a:solidFill>
                  <a:schemeClr val="tx1">
                    <a:lumMod val="65000"/>
                  </a:schemeClr>
                </a:solidFill>
              </a:rPr>
              <a:t>/licenses/by-</a:t>
            </a:r>
            <a:r>
              <a:rPr lang="en-US" dirty="0">
                <a:solidFill>
                  <a:schemeClr val="tx1">
                    <a:lumMod val="65000"/>
                  </a:schemeClr>
                </a:solidFill>
              </a:rPr>
              <a:t>sa</a:t>
            </a:r>
            <a:r>
              <a:rPr lang="en-US" dirty="0">
                <a:solidFill>
                  <a:schemeClr val="tx1">
                    <a:lumMod val="65000"/>
                  </a:schemeClr>
                </a:solidFill>
              </a:rPr>
              <a:t>/3.0)], via Wikimedia Commons</a:t>
            </a:r>
            <a:endParaRPr lang="en-US" dirty="0">
              <a:solidFill>
                <a:schemeClr val="tx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4037" y="159904"/>
            <a:ext cx="89499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badi MT Condensed Extra Bold"/>
                <a:cs typeface="Abadi MT Condensed Extra Bold"/>
              </a:rPr>
              <a:t>Intro Activity: </a:t>
            </a:r>
          </a:p>
          <a:p>
            <a:r>
              <a:rPr lang="en-US" dirty="0" smtClean="0">
                <a:latin typeface="Abadi MT Condensed Extra Bold"/>
                <a:cs typeface="Abadi MT Condensed Extra Bold"/>
              </a:rPr>
              <a:t> Do an online search for yourself or your school.  Find a webpage that you were unaware of and post on our wiki.  </a:t>
            </a:r>
            <a:endParaRPr lang="en-US" dirty="0">
              <a:latin typeface="Abadi MT Condensed Extra Bold"/>
              <a:cs typeface="Abadi MT Condensed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1098971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2133" y="1439333"/>
            <a:ext cx="73660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badi MT Condensed Extra Bold"/>
                <a:cs typeface="Abadi MT Condensed Extra Bold"/>
              </a:rPr>
              <a:t>Who controls your image and that of your school</a:t>
            </a:r>
            <a:r>
              <a:rPr lang="en-US" sz="2800" dirty="0" smtClean="0">
                <a:latin typeface="Abadi MT Condensed Extra Bold"/>
                <a:cs typeface="Abadi MT Condensed Extra Bold"/>
              </a:rPr>
              <a:t>?</a:t>
            </a:r>
          </a:p>
          <a:p>
            <a:endParaRPr lang="en-US" sz="2800" dirty="0">
              <a:latin typeface="Abadi MT Condensed Extra Bold"/>
              <a:cs typeface="Abadi MT Condensed Extra Bold"/>
            </a:endParaRPr>
          </a:p>
          <a:p>
            <a:r>
              <a:rPr lang="en-US" sz="2800" dirty="0">
                <a:latin typeface="Abadi MT Condensed Extra Bold"/>
                <a:cs typeface="Abadi MT Condensed Extra Bold"/>
              </a:rPr>
              <a:t>Does your school actively use social media to communicate with the public and promote a positive image of your </a:t>
            </a:r>
            <a:r>
              <a:rPr lang="en-US" sz="2800" dirty="0" smtClean="0">
                <a:latin typeface="Abadi MT Condensed Extra Bold"/>
                <a:cs typeface="Abadi MT Condensed Extra Bold"/>
              </a:rPr>
              <a:t>school?</a:t>
            </a:r>
            <a:endParaRPr lang="en-US" sz="2800" dirty="0">
              <a:latin typeface="Abadi MT Condensed Extra Bold"/>
              <a:cs typeface="Abadi MT Condensed Extra Bold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90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247781640_5c9967a8b0_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87867"/>
            <a:ext cx="5960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 Credit:  Andy Melton on Flickr </a:t>
            </a:r>
            <a:r>
              <a:rPr lang="en-US" dirty="0"/>
              <a:t>- https://</a:t>
            </a:r>
            <a:r>
              <a:rPr lang="en-US" dirty="0" err="1"/>
              <a:t>flic.kr</a:t>
            </a:r>
            <a:r>
              <a:rPr lang="en-US" dirty="0"/>
              <a:t>/p/4qCtaS</a:t>
            </a:r>
          </a:p>
        </p:txBody>
      </p:sp>
    </p:spTree>
    <p:extLst>
      <p:ext uri="{BB962C8B-B14F-4D97-AF65-F5344CB8AC3E}">
        <p14:creationId xmlns:p14="http://schemas.microsoft.com/office/powerpoint/2010/main" val="1976370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1-03 at 3.33.5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37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113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0-28 at 9.45.4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300"/>
            <a:ext cx="9144000" cy="5863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471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0-28 at 9.43.4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0"/>
            <a:ext cx="84471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823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9-21 at 5.34.0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7803"/>
            <a:ext cx="9144000" cy="57436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82133" y="423333"/>
            <a:ext cx="3465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Abadi MT Condensed Extra Bold"/>
                <a:cs typeface="Abadi MT Condensed Extra Bold"/>
              </a:rPr>
              <a:t>Diigo</a:t>
            </a:r>
            <a:r>
              <a:rPr lang="en-US" sz="2400" dirty="0" smtClean="0">
                <a:latin typeface="Abadi MT Condensed Extra Bold"/>
                <a:cs typeface="Abadi MT Condensed Extra Bold"/>
              </a:rPr>
              <a:t> – Social Bookmarking</a:t>
            </a:r>
            <a:endParaRPr lang="en-US" sz="2400" dirty="0">
              <a:latin typeface="Abadi MT Condensed Extra Bold"/>
              <a:cs typeface="Abadi MT Condensed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2387224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3907</TotalTime>
  <Words>479</Words>
  <Application>Microsoft Macintosh PowerPoint</Application>
  <PresentationFormat>On-screen Show (4:3)</PresentationFormat>
  <Paragraphs>66</Paragraphs>
  <Slides>12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 Black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Sauers</dc:creator>
  <cp:lastModifiedBy>Nick Sauers</cp:lastModifiedBy>
  <cp:revision>15</cp:revision>
  <dcterms:created xsi:type="dcterms:W3CDTF">2014-09-21T21:00:21Z</dcterms:created>
  <dcterms:modified xsi:type="dcterms:W3CDTF">2014-09-24T14:08:06Z</dcterms:modified>
</cp:coreProperties>
</file>